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44"/>
    <a:srgbClr val="0042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76" autoAdjust="0"/>
    <p:restoredTop sz="94662"/>
  </p:normalViewPr>
  <p:slideViewPr>
    <p:cSldViewPr snapToGrid="0">
      <p:cViewPr varScale="1">
        <p:scale>
          <a:sx n="113" d="100"/>
          <a:sy n="113" d="100"/>
        </p:scale>
        <p:origin x="216"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pic>
        <p:nvPicPr>
          <p:cNvPr id="9" name="Картина 8">
            <a:extLst>
              <a:ext uri="{FF2B5EF4-FFF2-40B4-BE49-F238E27FC236}">
                <a16:creationId xmlns:a16="http://schemas.microsoft.com/office/drawing/2014/main" id="{8D50E409-A8F8-03DE-1937-46B81EC0A9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04950" y="531019"/>
            <a:ext cx="10303932" cy="5795962"/>
          </a:xfrm>
          <a:prstGeom prst="rect">
            <a:avLst/>
          </a:prstGeom>
        </p:spPr>
      </p:pic>
      <p:sp>
        <p:nvSpPr>
          <p:cNvPr id="2" name="Заглавие 1">
            <a:extLst>
              <a:ext uri="{FF2B5EF4-FFF2-40B4-BE49-F238E27FC236}">
                <a16:creationId xmlns:a16="http://schemas.microsoft.com/office/drawing/2014/main" id="{D2306724-F413-41F2-4A89-1A8D732CFBB0}"/>
              </a:ext>
            </a:extLst>
          </p:cNvPr>
          <p:cNvSpPr>
            <a:spLocks noGrp="1"/>
          </p:cNvSpPr>
          <p:nvPr>
            <p:ph type="ctrTitle" hasCustomPrompt="1"/>
          </p:nvPr>
        </p:nvSpPr>
        <p:spPr>
          <a:xfrm>
            <a:off x="536448" y="2291512"/>
            <a:ext cx="6092952" cy="1778162"/>
          </a:xfrm>
        </p:spPr>
        <p:txBody>
          <a:bodyPr anchor="b">
            <a:normAutofit/>
          </a:bodyPr>
          <a:lstStyle>
            <a:lvl1pPr algn="l">
              <a:defRPr sz="4000"/>
            </a:lvl1pPr>
          </a:lstStyle>
          <a:p>
            <a:r>
              <a:rPr lang="en-US" dirty="0"/>
              <a:t>Insert title</a:t>
            </a:r>
            <a:endParaRPr lang="bg-BG" dirty="0"/>
          </a:p>
        </p:txBody>
      </p:sp>
      <p:sp>
        <p:nvSpPr>
          <p:cNvPr id="3" name="Подзаглавие 2">
            <a:extLst>
              <a:ext uri="{FF2B5EF4-FFF2-40B4-BE49-F238E27FC236}">
                <a16:creationId xmlns:a16="http://schemas.microsoft.com/office/drawing/2014/main" id="{1DA488DE-027F-2393-9C36-6983BF4D3E8D}"/>
              </a:ext>
            </a:extLst>
          </p:cNvPr>
          <p:cNvSpPr>
            <a:spLocks noGrp="1"/>
          </p:cNvSpPr>
          <p:nvPr>
            <p:ph type="subTitle" idx="1" hasCustomPrompt="1"/>
          </p:nvPr>
        </p:nvSpPr>
        <p:spPr>
          <a:xfrm>
            <a:off x="536448" y="4228045"/>
            <a:ext cx="6092952" cy="781726"/>
          </a:xfrm>
        </p:spPr>
        <p:txBody>
          <a:bodyPr>
            <a:normAutofit/>
          </a:bodyPr>
          <a:lstStyle>
            <a:lvl1pPr marL="0" indent="0" algn="l">
              <a:buNone/>
              <a:defRPr sz="2000">
                <a:solidFill>
                  <a:srgbClr val="00934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Kick-off | Montpellier, France</a:t>
            </a:r>
          </a:p>
          <a:p>
            <a:r>
              <a:rPr lang="en-US" dirty="0"/>
              <a:t>17.06 - 18.06</a:t>
            </a:r>
            <a:endParaRPr lang="bg-BG" dirty="0"/>
          </a:p>
        </p:txBody>
      </p:sp>
      <p:pic>
        <p:nvPicPr>
          <p:cNvPr id="10" name="Картина 9">
            <a:extLst>
              <a:ext uri="{FF2B5EF4-FFF2-40B4-BE49-F238E27FC236}">
                <a16:creationId xmlns:a16="http://schemas.microsoft.com/office/drawing/2014/main" id="{A5908DDF-E923-2167-21DB-0A2C491670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2917" y="212131"/>
            <a:ext cx="2910333" cy="1688172"/>
          </a:xfrm>
          <a:prstGeom prst="rect">
            <a:avLst/>
          </a:prstGeom>
        </p:spPr>
      </p:pic>
      <p:sp>
        <p:nvSpPr>
          <p:cNvPr id="12" name="Подзаглавие 2">
            <a:extLst>
              <a:ext uri="{FF2B5EF4-FFF2-40B4-BE49-F238E27FC236}">
                <a16:creationId xmlns:a16="http://schemas.microsoft.com/office/drawing/2014/main" id="{CE2F0895-907B-A018-D7B9-6D5753E42CFA}"/>
              </a:ext>
            </a:extLst>
          </p:cNvPr>
          <p:cNvSpPr txBox="1">
            <a:spLocks/>
          </p:cNvSpPr>
          <p:nvPr userDrawn="1"/>
        </p:nvSpPr>
        <p:spPr>
          <a:xfrm>
            <a:off x="2531422" y="5497689"/>
            <a:ext cx="4199580" cy="1076228"/>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2400" kern="1200" dirty="0">
                <a:solidFill>
                  <a:schemeClr val="tx1"/>
                </a:solidFill>
                <a:effectLst/>
                <a:latin typeface="+mn-lt"/>
                <a:ea typeface="+mn-ea"/>
                <a:cs typeface="+mn-cs"/>
              </a:rPr>
              <a:t>EUFAWREADY receives funding from the European Union's Horizon Europe Research and Innovation </a:t>
            </a:r>
            <a:r>
              <a:rPr lang="en-US" sz="2400" kern="1200" dirty="0" err="1">
                <a:solidFill>
                  <a:schemeClr val="tx1"/>
                </a:solidFill>
                <a:effectLst/>
                <a:latin typeface="+mn-lt"/>
                <a:ea typeface="+mn-ea"/>
                <a:cs typeface="+mn-cs"/>
              </a:rPr>
              <a:t>programme</a:t>
            </a:r>
            <a:r>
              <a:rPr lang="en-US" sz="2400" kern="1200" dirty="0">
                <a:solidFill>
                  <a:schemeClr val="tx1"/>
                </a:solidFill>
                <a:effectLst/>
                <a:latin typeface="+mn-lt"/>
                <a:ea typeface="+mn-ea"/>
                <a:cs typeface="+mn-cs"/>
              </a:rPr>
              <a:t> under grant agreement No. 101212676, the Swiss State Secretariat for Education, Research and Innovation (SERI) under contract number 25.00280, as well as the Ministry of Science and ICT (MSIT) under grant number RS-2025-25459210. Views and opinions expressed are those of the author(s) only and do not necessarily reflect those of the European Union, the European Research Executive Agency (REA), the Swiss State Secretariat for Education, Research and Innovation (SERI), or the Ministry of Science and ICT (MSIT). Neither the EU, REA, SERI, nor MSIT can be held responsible for them.</a:t>
            </a:r>
          </a:p>
        </p:txBody>
      </p:sp>
      <p:pic>
        <p:nvPicPr>
          <p:cNvPr id="7" name="Picture 6">
            <a:extLst>
              <a:ext uri="{FF2B5EF4-FFF2-40B4-BE49-F238E27FC236}">
                <a16:creationId xmlns:a16="http://schemas.microsoft.com/office/drawing/2014/main" id="{F5D93446-DF88-A657-927D-5F8F2B44080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6448" y="5830167"/>
            <a:ext cx="1893373" cy="422435"/>
          </a:xfrm>
          <a:prstGeom prst="rect">
            <a:avLst/>
          </a:prstGeom>
        </p:spPr>
      </p:pic>
    </p:spTree>
    <p:extLst>
      <p:ext uri="{BB962C8B-B14F-4D97-AF65-F5344CB8AC3E}">
        <p14:creationId xmlns:p14="http://schemas.microsoft.com/office/powerpoint/2010/main" val="1449339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лавие и съдържа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11E0DB44-CC31-91EB-9AA6-01BF37A262A2}"/>
              </a:ext>
            </a:extLst>
          </p:cNvPr>
          <p:cNvSpPr>
            <a:spLocks noGrp="1"/>
          </p:cNvSpPr>
          <p:nvPr>
            <p:ph type="title"/>
          </p:nvPr>
        </p:nvSpPr>
        <p:spPr>
          <a:xfrm>
            <a:off x="342900" y="365125"/>
            <a:ext cx="11468100" cy="644525"/>
          </a:xfrm>
        </p:spPr>
        <p:txBody>
          <a:bodyPr>
            <a:normAutofit/>
          </a:bodyPr>
          <a:lstStyle>
            <a:lvl1pPr>
              <a:defRPr sz="3200"/>
            </a:lvl1pPr>
          </a:lstStyle>
          <a:p>
            <a:r>
              <a:rPr lang="bg-BG" dirty="0" err="1"/>
              <a:t>Редакт</a:t>
            </a:r>
            <a:r>
              <a:rPr lang="bg-BG" dirty="0"/>
              <a:t>. стил загл. образец</a:t>
            </a:r>
          </a:p>
        </p:txBody>
      </p:sp>
      <p:pic>
        <p:nvPicPr>
          <p:cNvPr id="8" name="Картина 7">
            <a:extLst>
              <a:ext uri="{FF2B5EF4-FFF2-40B4-BE49-F238E27FC236}">
                <a16:creationId xmlns:a16="http://schemas.microsoft.com/office/drawing/2014/main" id="{E1AFE910-96E6-35F0-DD11-0BF104E93B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090" y="5849364"/>
            <a:ext cx="1413167" cy="819724"/>
          </a:xfrm>
          <a:prstGeom prst="rect">
            <a:avLst/>
          </a:prstGeom>
        </p:spPr>
      </p:pic>
    </p:spTree>
    <p:extLst>
      <p:ext uri="{BB962C8B-B14F-4D97-AF65-F5344CB8AC3E}">
        <p14:creationId xmlns:p14="http://schemas.microsoft.com/office/powerpoint/2010/main" val="1040969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лавка разд.">
    <p:spTree>
      <p:nvGrpSpPr>
        <p:cNvPr id="1" name=""/>
        <p:cNvGrpSpPr/>
        <p:nvPr/>
      </p:nvGrpSpPr>
      <p:grpSpPr>
        <a:xfrm>
          <a:off x="0" y="0"/>
          <a:ext cx="0" cy="0"/>
          <a:chOff x="0" y="0"/>
          <a:chExt cx="0" cy="0"/>
        </a:xfrm>
      </p:grpSpPr>
      <p:pic>
        <p:nvPicPr>
          <p:cNvPr id="7" name="Картина 6">
            <a:extLst>
              <a:ext uri="{FF2B5EF4-FFF2-40B4-BE49-F238E27FC236}">
                <a16:creationId xmlns:a16="http://schemas.microsoft.com/office/drawing/2014/main" id="{F1B1E809-5FB6-82AB-E724-A55B63B92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лавие 1">
            <a:extLst>
              <a:ext uri="{FF2B5EF4-FFF2-40B4-BE49-F238E27FC236}">
                <a16:creationId xmlns:a16="http://schemas.microsoft.com/office/drawing/2014/main" id="{F5BE1C43-59A5-D3F9-B72F-5CE2A715C6B2}"/>
              </a:ext>
            </a:extLst>
          </p:cNvPr>
          <p:cNvSpPr>
            <a:spLocks noGrp="1"/>
          </p:cNvSpPr>
          <p:nvPr>
            <p:ph type="title" hasCustomPrompt="1"/>
          </p:nvPr>
        </p:nvSpPr>
        <p:spPr>
          <a:xfrm>
            <a:off x="838200" y="3012281"/>
            <a:ext cx="10515600" cy="833437"/>
          </a:xfrm>
        </p:spPr>
        <p:txBody>
          <a:bodyPr anchor="b">
            <a:normAutofit/>
          </a:bodyPr>
          <a:lstStyle>
            <a:lvl1pPr algn="ctr">
              <a:defRPr sz="4800">
                <a:solidFill>
                  <a:schemeClr val="bg1"/>
                </a:solidFill>
              </a:defRPr>
            </a:lvl1pPr>
          </a:lstStyle>
          <a:p>
            <a:r>
              <a:rPr lang="en-US" dirty="0"/>
              <a:t>Click to edit Master title style</a:t>
            </a:r>
            <a:endParaRPr lang="bg-BG" dirty="0"/>
          </a:p>
        </p:txBody>
      </p:sp>
    </p:spTree>
    <p:extLst>
      <p:ext uri="{BB962C8B-B14F-4D97-AF65-F5344CB8AC3E}">
        <p14:creationId xmlns:p14="http://schemas.microsoft.com/office/powerpoint/2010/main" val="6278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ве съдържания">
    <p:spTree>
      <p:nvGrpSpPr>
        <p:cNvPr id="1" name=""/>
        <p:cNvGrpSpPr/>
        <p:nvPr/>
      </p:nvGrpSpPr>
      <p:grpSpPr>
        <a:xfrm>
          <a:off x="0" y="0"/>
          <a:ext cx="0" cy="0"/>
          <a:chOff x="0" y="0"/>
          <a:chExt cx="0" cy="0"/>
        </a:xfrm>
      </p:grpSpPr>
      <p:pic>
        <p:nvPicPr>
          <p:cNvPr id="12" name="Картина 11">
            <a:extLst>
              <a:ext uri="{FF2B5EF4-FFF2-40B4-BE49-F238E27FC236}">
                <a16:creationId xmlns:a16="http://schemas.microsoft.com/office/drawing/2014/main" id="{CB7614E5-0CAB-A1BA-EC73-6DAEC51AFA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04950" y="531019"/>
            <a:ext cx="10303932" cy="5795962"/>
          </a:xfrm>
          <a:prstGeom prst="rect">
            <a:avLst/>
          </a:prstGeom>
        </p:spPr>
      </p:pic>
      <p:sp>
        <p:nvSpPr>
          <p:cNvPr id="3" name="Контейнер за съдържание 2">
            <a:extLst>
              <a:ext uri="{FF2B5EF4-FFF2-40B4-BE49-F238E27FC236}">
                <a16:creationId xmlns:a16="http://schemas.microsoft.com/office/drawing/2014/main" id="{885BE0C6-7050-01B9-1FAE-86256374B47E}"/>
              </a:ext>
            </a:extLst>
          </p:cNvPr>
          <p:cNvSpPr>
            <a:spLocks noGrp="1"/>
          </p:cNvSpPr>
          <p:nvPr>
            <p:ph sz="half" idx="1"/>
          </p:nvPr>
        </p:nvSpPr>
        <p:spPr>
          <a:xfrm>
            <a:off x="352425" y="1253331"/>
            <a:ext cx="6226175" cy="5239544"/>
          </a:xfrm>
        </p:spPr>
        <p:txBody>
          <a:bodyPr/>
          <a:lstStyle/>
          <a:p>
            <a:pPr lvl="0"/>
            <a:r>
              <a:rPr lang="bg-BG" dirty="0"/>
              <a:t>Щракнете, за да редактирате стиловете на текста в образеца</a:t>
            </a:r>
          </a:p>
          <a:p>
            <a:pPr lvl="1"/>
            <a:r>
              <a:rPr lang="bg-BG" dirty="0"/>
              <a:t>Второ ниво</a:t>
            </a:r>
          </a:p>
          <a:p>
            <a:pPr lvl="2"/>
            <a:r>
              <a:rPr lang="bg-BG" dirty="0"/>
              <a:t>Трето ниво</a:t>
            </a:r>
          </a:p>
          <a:p>
            <a:pPr lvl="3"/>
            <a:r>
              <a:rPr lang="bg-BG" dirty="0"/>
              <a:t>Четвърто ниво</a:t>
            </a:r>
          </a:p>
          <a:p>
            <a:pPr lvl="4"/>
            <a:r>
              <a:rPr lang="bg-BG" dirty="0"/>
              <a:t>Пето ниво</a:t>
            </a:r>
          </a:p>
        </p:txBody>
      </p:sp>
      <p:sp>
        <p:nvSpPr>
          <p:cNvPr id="8" name="Заглавие 1">
            <a:extLst>
              <a:ext uri="{FF2B5EF4-FFF2-40B4-BE49-F238E27FC236}">
                <a16:creationId xmlns:a16="http://schemas.microsoft.com/office/drawing/2014/main" id="{22517C37-D4DF-5A3D-24A4-973D6C8D2135}"/>
              </a:ext>
            </a:extLst>
          </p:cNvPr>
          <p:cNvSpPr>
            <a:spLocks noGrp="1"/>
          </p:cNvSpPr>
          <p:nvPr>
            <p:ph type="title"/>
          </p:nvPr>
        </p:nvSpPr>
        <p:spPr>
          <a:xfrm>
            <a:off x="352425" y="365125"/>
            <a:ext cx="6226175" cy="644525"/>
          </a:xfrm>
        </p:spPr>
        <p:txBody>
          <a:bodyPr>
            <a:normAutofit/>
          </a:bodyPr>
          <a:lstStyle>
            <a:lvl1pPr>
              <a:defRPr sz="3200"/>
            </a:lvl1pPr>
          </a:lstStyle>
          <a:p>
            <a:r>
              <a:rPr lang="bg-BG" dirty="0" err="1"/>
              <a:t>Редакт</a:t>
            </a:r>
            <a:r>
              <a:rPr lang="bg-BG" dirty="0"/>
              <a:t>. стил загл. образец</a:t>
            </a:r>
          </a:p>
        </p:txBody>
      </p:sp>
    </p:spTree>
    <p:extLst>
      <p:ext uri="{BB962C8B-B14F-4D97-AF65-F5344CB8AC3E}">
        <p14:creationId xmlns:p14="http://schemas.microsoft.com/office/powerpoint/2010/main" val="2112882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Две съдържания">
    <p:spTree>
      <p:nvGrpSpPr>
        <p:cNvPr id="1" name=""/>
        <p:cNvGrpSpPr/>
        <p:nvPr/>
      </p:nvGrpSpPr>
      <p:grpSpPr>
        <a:xfrm>
          <a:off x="0" y="0"/>
          <a:ext cx="0" cy="0"/>
          <a:chOff x="0" y="0"/>
          <a:chExt cx="0" cy="0"/>
        </a:xfrm>
      </p:grpSpPr>
      <p:pic>
        <p:nvPicPr>
          <p:cNvPr id="6" name="Картина 5">
            <a:extLst>
              <a:ext uri="{FF2B5EF4-FFF2-40B4-BE49-F238E27FC236}">
                <a16:creationId xmlns:a16="http://schemas.microsoft.com/office/drawing/2014/main" id="{2CD9AD04-B73F-B76F-236A-7792BA9AC4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425" y="525066"/>
            <a:ext cx="10314517" cy="5801915"/>
          </a:xfrm>
          <a:prstGeom prst="rect">
            <a:avLst/>
          </a:prstGeom>
        </p:spPr>
      </p:pic>
      <p:sp>
        <p:nvSpPr>
          <p:cNvPr id="3" name="Контейнер за съдържание 2">
            <a:extLst>
              <a:ext uri="{FF2B5EF4-FFF2-40B4-BE49-F238E27FC236}">
                <a16:creationId xmlns:a16="http://schemas.microsoft.com/office/drawing/2014/main" id="{885BE0C6-7050-01B9-1FAE-86256374B47E}"/>
              </a:ext>
            </a:extLst>
          </p:cNvPr>
          <p:cNvSpPr>
            <a:spLocks noGrp="1"/>
          </p:cNvSpPr>
          <p:nvPr>
            <p:ph sz="half" idx="1"/>
          </p:nvPr>
        </p:nvSpPr>
        <p:spPr>
          <a:xfrm>
            <a:off x="5505450" y="1253331"/>
            <a:ext cx="6226175" cy="5239544"/>
          </a:xfrm>
        </p:spPr>
        <p:txBody>
          <a:bodyPr/>
          <a:lstStyle/>
          <a:p>
            <a:pPr lvl="0"/>
            <a:r>
              <a:rPr lang="bg-BG" dirty="0"/>
              <a:t>Щракнете, за да редактирате стиловете на текста в образеца</a:t>
            </a:r>
          </a:p>
          <a:p>
            <a:pPr lvl="1"/>
            <a:r>
              <a:rPr lang="bg-BG" dirty="0"/>
              <a:t>Второ ниво</a:t>
            </a:r>
          </a:p>
          <a:p>
            <a:pPr lvl="2"/>
            <a:r>
              <a:rPr lang="bg-BG" dirty="0"/>
              <a:t>Трето ниво</a:t>
            </a:r>
          </a:p>
          <a:p>
            <a:pPr lvl="3"/>
            <a:r>
              <a:rPr lang="bg-BG" dirty="0"/>
              <a:t>Четвърто ниво</a:t>
            </a:r>
          </a:p>
          <a:p>
            <a:pPr lvl="4"/>
            <a:r>
              <a:rPr lang="bg-BG" dirty="0"/>
              <a:t>Пето ниво</a:t>
            </a:r>
          </a:p>
        </p:txBody>
      </p:sp>
      <p:sp>
        <p:nvSpPr>
          <p:cNvPr id="8" name="Заглавие 1">
            <a:extLst>
              <a:ext uri="{FF2B5EF4-FFF2-40B4-BE49-F238E27FC236}">
                <a16:creationId xmlns:a16="http://schemas.microsoft.com/office/drawing/2014/main" id="{22517C37-D4DF-5A3D-24A4-973D6C8D2135}"/>
              </a:ext>
            </a:extLst>
          </p:cNvPr>
          <p:cNvSpPr>
            <a:spLocks noGrp="1"/>
          </p:cNvSpPr>
          <p:nvPr>
            <p:ph type="title"/>
          </p:nvPr>
        </p:nvSpPr>
        <p:spPr>
          <a:xfrm>
            <a:off x="5505450" y="365125"/>
            <a:ext cx="6226175" cy="644525"/>
          </a:xfrm>
        </p:spPr>
        <p:txBody>
          <a:bodyPr>
            <a:normAutofit/>
          </a:bodyPr>
          <a:lstStyle>
            <a:lvl1pPr>
              <a:defRPr sz="3200"/>
            </a:lvl1pPr>
          </a:lstStyle>
          <a:p>
            <a:r>
              <a:rPr lang="bg-BG" dirty="0" err="1"/>
              <a:t>Редакт</a:t>
            </a:r>
            <a:r>
              <a:rPr lang="bg-BG" dirty="0"/>
              <a:t>. стил загл. образец</a:t>
            </a:r>
          </a:p>
        </p:txBody>
      </p:sp>
    </p:spTree>
    <p:extLst>
      <p:ext uri="{BB962C8B-B14F-4D97-AF65-F5344CB8AC3E}">
        <p14:creationId xmlns:p14="http://schemas.microsoft.com/office/powerpoint/2010/main" val="473743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4" name="Контейнер за съдържание 3">
            <a:extLst>
              <a:ext uri="{FF2B5EF4-FFF2-40B4-BE49-F238E27FC236}">
                <a16:creationId xmlns:a16="http://schemas.microsoft.com/office/drawing/2014/main" id="{9546CE71-80D1-5EC4-2B48-79A2FE2E4ED4}"/>
              </a:ext>
            </a:extLst>
          </p:cNvPr>
          <p:cNvSpPr>
            <a:spLocks noGrp="1"/>
          </p:cNvSpPr>
          <p:nvPr>
            <p:ph sz="half" idx="2"/>
          </p:nvPr>
        </p:nvSpPr>
        <p:spPr>
          <a:xfrm>
            <a:off x="342900" y="1236713"/>
            <a:ext cx="11468100" cy="4500409"/>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10" name="Заглавие 1">
            <a:extLst>
              <a:ext uri="{FF2B5EF4-FFF2-40B4-BE49-F238E27FC236}">
                <a16:creationId xmlns:a16="http://schemas.microsoft.com/office/drawing/2014/main" id="{06702A11-82E6-93B6-FABB-5AC3D5DD04C0}"/>
              </a:ext>
            </a:extLst>
          </p:cNvPr>
          <p:cNvSpPr>
            <a:spLocks noGrp="1"/>
          </p:cNvSpPr>
          <p:nvPr>
            <p:ph type="title"/>
          </p:nvPr>
        </p:nvSpPr>
        <p:spPr>
          <a:xfrm>
            <a:off x="342900" y="365125"/>
            <a:ext cx="11468100" cy="644525"/>
          </a:xfrm>
        </p:spPr>
        <p:txBody>
          <a:bodyPr>
            <a:normAutofit/>
          </a:bodyPr>
          <a:lstStyle>
            <a:lvl1pPr>
              <a:defRPr sz="3200"/>
            </a:lvl1pPr>
          </a:lstStyle>
          <a:p>
            <a:r>
              <a:rPr lang="bg-BG" dirty="0" err="1"/>
              <a:t>Редакт</a:t>
            </a:r>
            <a:r>
              <a:rPr lang="bg-BG" dirty="0"/>
              <a:t>. стил загл. образец</a:t>
            </a:r>
          </a:p>
        </p:txBody>
      </p:sp>
      <p:pic>
        <p:nvPicPr>
          <p:cNvPr id="11" name="Картина 10">
            <a:extLst>
              <a:ext uri="{FF2B5EF4-FFF2-40B4-BE49-F238E27FC236}">
                <a16:creationId xmlns:a16="http://schemas.microsoft.com/office/drawing/2014/main" id="{A09511DC-18E9-8B19-C3BB-05D1B11717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090" y="5849364"/>
            <a:ext cx="1413167" cy="819724"/>
          </a:xfrm>
          <a:prstGeom prst="rect">
            <a:avLst/>
          </a:prstGeom>
        </p:spPr>
      </p:pic>
    </p:spTree>
    <p:extLst>
      <p:ext uri="{BB962C8B-B14F-4D97-AF65-F5344CB8AC3E}">
        <p14:creationId xmlns:p14="http://schemas.microsoft.com/office/powerpoint/2010/main" val="4054897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Сравнение">
    <p:spTree>
      <p:nvGrpSpPr>
        <p:cNvPr id="1" name=""/>
        <p:cNvGrpSpPr/>
        <p:nvPr/>
      </p:nvGrpSpPr>
      <p:grpSpPr>
        <a:xfrm>
          <a:off x="0" y="0"/>
          <a:ext cx="0" cy="0"/>
          <a:chOff x="0" y="0"/>
          <a:chExt cx="0" cy="0"/>
        </a:xfrm>
      </p:grpSpPr>
      <p:sp>
        <p:nvSpPr>
          <p:cNvPr id="4" name="Контейнер за съдържание 3">
            <a:extLst>
              <a:ext uri="{FF2B5EF4-FFF2-40B4-BE49-F238E27FC236}">
                <a16:creationId xmlns:a16="http://schemas.microsoft.com/office/drawing/2014/main" id="{9546CE71-80D1-5EC4-2B48-79A2FE2E4ED4}"/>
              </a:ext>
            </a:extLst>
          </p:cNvPr>
          <p:cNvSpPr>
            <a:spLocks noGrp="1"/>
          </p:cNvSpPr>
          <p:nvPr>
            <p:ph sz="half" idx="2" hasCustomPrompt="1"/>
          </p:nvPr>
        </p:nvSpPr>
        <p:spPr>
          <a:xfrm>
            <a:off x="1168810" y="4310216"/>
            <a:ext cx="2496164" cy="761693"/>
          </a:xfrm>
        </p:spPr>
        <p:txBody>
          <a:bodyPr>
            <a:normAutofit/>
          </a:bodyPr>
          <a:lstStyle>
            <a:lvl1pPr marL="0" indent="0" algn="ctr">
              <a:buNone/>
              <a:defRPr sz="1600"/>
            </a:lvl1pPr>
          </a:lstStyle>
          <a:p>
            <a:pPr lvl="0"/>
            <a:r>
              <a:rPr lang="en-US" dirty="0"/>
              <a:t>Click to edit</a:t>
            </a:r>
            <a:endParaRPr lang="bg-BG" dirty="0"/>
          </a:p>
        </p:txBody>
      </p:sp>
      <p:sp>
        <p:nvSpPr>
          <p:cNvPr id="10" name="Заглавие 1">
            <a:extLst>
              <a:ext uri="{FF2B5EF4-FFF2-40B4-BE49-F238E27FC236}">
                <a16:creationId xmlns:a16="http://schemas.microsoft.com/office/drawing/2014/main" id="{06702A11-82E6-93B6-FABB-5AC3D5DD04C0}"/>
              </a:ext>
            </a:extLst>
          </p:cNvPr>
          <p:cNvSpPr>
            <a:spLocks noGrp="1"/>
          </p:cNvSpPr>
          <p:nvPr>
            <p:ph type="title"/>
          </p:nvPr>
        </p:nvSpPr>
        <p:spPr>
          <a:xfrm>
            <a:off x="342900" y="365125"/>
            <a:ext cx="11468100" cy="644525"/>
          </a:xfrm>
        </p:spPr>
        <p:txBody>
          <a:bodyPr>
            <a:normAutofit/>
          </a:bodyPr>
          <a:lstStyle>
            <a:lvl1pPr>
              <a:defRPr sz="3200"/>
            </a:lvl1pPr>
          </a:lstStyle>
          <a:p>
            <a:r>
              <a:rPr lang="bg-BG" dirty="0" err="1"/>
              <a:t>Редакт</a:t>
            </a:r>
            <a:r>
              <a:rPr lang="bg-BG" dirty="0"/>
              <a:t>. стил загл. образец</a:t>
            </a:r>
          </a:p>
        </p:txBody>
      </p:sp>
      <p:pic>
        <p:nvPicPr>
          <p:cNvPr id="11" name="Картина 10">
            <a:extLst>
              <a:ext uri="{FF2B5EF4-FFF2-40B4-BE49-F238E27FC236}">
                <a16:creationId xmlns:a16="http://schemas.microsoft.com/office/drawing/2014/main" id="{A09511DC-18E9-8B19-C3BB-05D1B11717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090" y="5849364"/>
            <a:ext cx="1413167" cy="819724"/>
          </a:xfrm>
          <a:prstGeom prst="rect">
            <a:avLst/>
          </a:prstGeom>
        </p:spPr>
      </p:pic>
      <p:pic>
        <p:nvPicPr>
          <p:cNvPr id="3" name="Графика 2">
            <a:extLst>
              <a:ext uri="{FF2B5EF4-FFF2-40B4-BE49-F238E27FC236}">
                <a16:creationId xmlns:a16="http://schemas.microsoft.com/office/drawing/2014/main" id="{39A9E827-1845-F29F-F033-46829FF0E2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355239" y="2048331"/>
            <a:ext cx="2123307" cy="2047879"/>
          </a:xfrm>
          <a:prstGeom prst="rect">
            <a:avLst/>
          </a:prstGeom>
        </p:spPr>
      </p:pic>
      <p:pic>
        <p:nvPicPr>
          <p:cNvPr id="7" name="Графика 6">
            <a:extLst>
              <a:ext uri="{FF2B5EF4-FFF2-40B4-BE49-F238E27FC236}">
                <a16:creationId xmlns:a16="http://schemas.microsoft.com/office/drawing/2014/main" id="{C9F1194B-5E55-96BE-54CF-10A1822E25D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034347" y="2048331"/>
            <a:ext cx="2123307" cy="2047879"/>
          </a:xfrm>
          <a:prstGeom prst="rect">
            <a:avLst/>
          </a:prstGeom>
        </p:spPr>
      </p:pic>
      <p:pic>
        <p:nvPicPr>
          <p:cNvPr id="9" name="Графика 8">
            <a:extLst>
              <a:ext uri="{FF2B5EF4-FFF2-40B4-BE49-F238E27FC236}">
                <a16:creationId xmlns:a16="http://schemas.microsoft.com/office/drawing/2014/main" id="{C0B822DF-CBAA-5EB3-8AC9-5998837AC06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8713455" y="2048333"/>
            <a:ext cx="2123306" cy="2047878"/>
          </a:xfrm>
          <a:prstGeom prst="rect">
            <a:avLst/>
          </a:prstGeom>
        </p:spPr>
      </p:pic>
      <p:sp>
        <p:nvSpPr>
          <p:cNvPr id="12" name="Контейнер за съдържание 3">
            <a:extLst>
              <a:ext uri="{FF2B5EF4-FFF2-40B4-BE49-F238E27FC236}">
                <a16:creationId xmlns:a16="http://schemas.microsoft.com/office/drawing/2014/main" id="{F42CA962-244A-50BC-1FA8-39C39B72839D}"/>
              </a:ext>
            </a:extLst>
          </p:cNvPr>
          <p:cNvSpPr>
            <a:spLocks noGrp="1"/>
          </p:cNvSpPr>
          <p:nvPr>
            <p:ph sz="half" idx="10" hasCustomPrompt="1"/>
          </p:nvPr>
        </p:nvSpPr>
        <p:spPr>
          <a:xfrm>
            <a:off x="4847918" y="4310216"/>
            <a:ext cx="2496164" cy="761693"/>
          </a:xfrm>
        </p:spPr>
        <p:txBody>
          <a:bodyPr>
            <a:normAutofit/>
          </a:bodyPr>
          <a:lstStyle>
            <a:lvl1pPr marL="0" indent="0" algn="ctr">
              <a:buNone/>
              <a:defRPr sz="1600"/>
            </a:lvl1pPr>
          </a:lstStyle>
          <a:p>
            <a:pPr lvl="0"/>
            <a:r>
              <a:rPr lang="en-US" dirty="0"/>
              <a:t>Click to edit</a:t>
            </a:r>
            <a:endParaRPr lang="bg-BG" dirty="0"/>
          </a:p>
        </p:txBody>
      </p:sp>
      <p:sp>
        <p:nvSpPr>
          <p:cNvPr id="13" name="Контейнер за съдържание 3">
            <a:extLst>
              <a:ext uri="{FF2B5EF4-FFF2-40B4-BE49-F238E27FC236}">
                <a16:creationId xmlns:a16="http://schemas.microsoft.com/office/drawing/2014/main" id="{A4F8D29D-8429-1A9B-701E-6CA088EDE08D}"/>
              </a:ext>
            </a:extLst>
          </p:cNvPr>
          <p:cNvSpPr>
            <a:spLocks noGrp="1"/>
          </p:cNvSpPr>
          <p:nvPr>
            <p:ph sz="half" idx="11" hasCustomPrompt="1"/>
          </p:nvPr>
        </p:nvSpPr>
        <p:spPr>
          <a:xfrm>
            <a:off x="8527028" y="4310215"/>
            <a:ext cx="2496164" cy="761693"/>
          </a:xfrm>
        </p:spPr>
        <p:txBody>
          <a:bodyPr>
            <a:normAutofit/>
          </a:bodyPr>
          <a:lstStyle>
            <a:lvl1pPr marL="0" indent="0" algn="ctr">
              <a:buNone/>
              <a:defRPr sz="1600"/>
            </a:lvl1pPr>
          </a:lstStyle>
          <a:p>
            <a:pPr lvl="0"/>
            <a:r>
              <a:rPr lang="en-US" dirty="0"/>
              <a:t>Click to edit</a:t>
            </a:r>
            <a:endParaRPr lang="bg-BG" dirty="0"/>
          </a:p>
        </p:txBody>
      </p:sp>
    </p:spTree>
    <p:extLst>
      <p:ext uri="{BB962C8B-B14F-4D97-AF65-F5344CB8AC3E}">
        <p14:creationId xmlns:p14="http://schemas.microsoft.com/office/powerpoint/2010/main" val="125346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Заглавка разд.">
    <p:spTree>
      <p:nvGrpSpPr>
        <p:cNvPr id="1" name=""/>
        <p:cNvGrpSpPr/>
        <p:nvPr/>
      </p:nvGrpSpPr>
      <p:grpSpPr>
        <a:xfrm>
          <a:off x="0" y="0"/>
          <a:ext cx="0" cy="0"/>
          <a:chOff x="0" y="0"/>
          <a:chExt cx="0" cy="0"/>
        </a:xfrm>
      </p:grpSpPr>
      <p:pic>
        <p:nvPicPr>
          <p:cNvPr id="4" name="Картина 3">
            <a:extLst>
              <a:ext uri="{FF2B5EF4-FFF2-40B4-BE49-F238E27FC236}">
                <a16:creationId xmlns:a16="http://schemas.microsoft.com/office/drawing/2014/main" id="{739BDBA5-8A2E-3339-AB07-DDDB018ECB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лавие 1">
            <a:extLst>
              <a:ext uri="{FF2B5EF4-FFF2-40B4-BE49-F238E27FC236}">
                <a16:creationId xmlns:a16="http://schemas.microsoft.com/office/drawing/2014/main" id="{F5BE1C43-59A5-D3F9-B72F-5CE2A715C6B2}"/>
              </a:ext>
            </a:extLst>
          </p:cNvPr>
          <p:cNvSpPr>
            <a:spLocks noGrp="1"/>
          </p:cNvSpPr>
          <p:nvPr>
            <p:ph type="title" hasCustomPrompt="1"/>
          </p:nvPr>
        </p:nvSpPr>
        <p:spPr>
          <a:xfrm>
            <a:off x="838200" y="3012281"/>
            <a:ext cx="10515600" cy="833437"/>
          </a:xfrm>
        </p:spPr>
        <p:txBody>
          <a:bodyPr anchor="b">
            <a:normAutofit/>
          </a:bodyPr>
          <a:lstStyle>
            <a:lvl1pPr algn="ctr">
              <a:defRPr sz="4800">
                <a:solidFill>
                  <a:schemeClr val="bg1"/>
                </a:solidFill>
              </a:defRPr>
            </a:lvl1pPr>
          </a:lstStyle>
          <a:p>
            <a:r>
              <a:rPr lang="en-US" dirty="0"/>
              <a:t>Click to edit Master title style</a:t>
            </a:r>
            <a:endParaRPr lang="bg-BG" dirty="0"/>
          </a:p>
        </p:txBody>
      </p:sp>
    </p:spTree>
    <p:extLst>
      <p:ext uri="{BB962C8B-B14F-4D97-AF65-F5344CB8AC3E}">
        <p14:creationId xmlns:p14="http://schemas.microsoft.com/office/powerpoint/2010/main" val="202702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амо заглавие">
    <p:spTree>
      <p:nvGrpSpPr>
        <p:cNvPr id="1" name=""/>
        <p:cNvGrpSpPr/>
        <p:nvPr/>
      </p:nvGrpSpPr>
      <p:grpSpPr>
        <a:xfrm>
          <a:off x="0" y="0"/>
          <a:ext cx="0" cy="0"/>
          <a:chOff x="0" y="0"/>
          <a:chExt cx="0" cy="0"/>
        </a:xfrm>
      </p:grpSpPr>
      <p:sp>
        <p:nvSpPr>
          <p:cNvPr id="6" name="Контейнер за съдържание 2">
            <a:extLst>
              <a:ext uri="{FF2B5EF4-FFF2-40B4-BE49-F238E27FC236}">
                <a16:creationId xmlns:a16="http://schemas.microsoft.com/office/drawing/2014/main" id="{79EBB611-691F-7CE3-A6E6-544CA1A0A4C8}"/>
              </a:ext>
            </a:extLst>
          </p:cNvPr>
          <p:cNvSpPr>
            <a:spLocks noGrp="1"/>
          </p:cNvSpPr>
          <p:nvPr>
            <p:ph sz="half" idx="1"/>
          </p:nvPr>
        </p:nvSpPr>
        <p:spPr>
          <a:xfrm>
            <a:off x="352425" y="1253331"/>
            <a:ext cx="6226175" cy="5239544"/>
          </a:xfrm>
        </p:spPr>
        <p:txBody>
          <a:bodyPr/>
          <a:lstStyle/>
          <a:p>
            <a:pPr lvl="0"/>
            <a:r>
              <a:rPr lang="bg-BG" dirty="0"/>
              <a:t>Щракнете, за да редактирате стиловете на текста в образеца</a:t>
            </a:r>
          </a:p>
          <a:p>
            <a:pPr lvl="1"/>
            <a:r>
              <a:rPr lang="bg-BG" dirty="0"/>
              <a:t>Второ ниво</a:t>
            </a:r>
          </a:p>
          <a:p>
            <a:pPr lvl="2"/>
            <a:r>
              <a:rPr lang="bg-BG" dirty="0"/>
              <a:t>Трето ниво</a:t>
            </a:r>
          </a:p>
          <a:p>
            <a:pPr lvl="3"/>
            <a:r>
              <a:rPr lang="bg-BG" dirty="0"/>
              <a:t>Четвърто ниво</a:t>
            </a:r>
          </a:p>
          <a:p>
            <a:pPr lvl="4"/>
            <a:r>
              <a:rPr lang="bg-BG" dirty="0"/>
              <a:t>Пето ниво</a:t>
            </a:r>
          </a:p>
        </p:txBody>
      </p:sp>
      <p:sp>
        <p:nvSpPr>
          <p:cNvPr id="7" name="Заглавие 1">
            <a:extLst>
              <a:ext uri="{FF2B5EF4-FFF2-40B4-BE49-F238E27FC236}">
                <a16:creationId xmlns:a16="http://schemas.microsoft.com/office/drawing/2014/main" id="{AF551564-CE43-FFF9-8978-0D343685DB11}"/>
              </a:ext>
            </a:extLst>
          </p:cNvPr>
          <p:cNvSpPr>
            <a:spLocks noGrp="1"/>
          </p:cNvSpPr>
          <p:nvPr>
            <p:ph type="title"/>
          </p:nvPr>
        </p:nvSpPr>
        <p:spPr>
          <a:xfrm>
            <a:off x="352425" y="365125"/>
            <a:ext cx="6226175" cy="644525"/>
          </a:xfrm>
        </p:spPr>
        <p:txBody>
          <a:bodyPr>
            <a:normAutofit/>
          </a:bodyPr>
          <a:lstStyle>
            <a:lvl1pPr>
              <a:defRPr sz="3200"/>
            </a:lvl1pPr>
          </a:lstStyle>
          <a:p>
            <a:r>
              <a:rPr lang="bg-BG" dirty="0" err="1"/>
              <a:t>Редакт</a:t>
            </a:r>
            <a:r>
              <a:rPr lang="bg-BG" dirty="0"/>
              <a:t>. стил загл. образец</a:t>
            </a:r>
          </a:p>
        </p:txBody>
      </p:sp>
      <p:sp>
        <p:nvSpPr>
          <p:cNvPr id="10" name="Picture Placeholder 3">
            <a:extLst>
              <a:ext uri="{FF2B5EF4-FFF2-40B4-BE49-F238E27FC236}">
                <a16:creationId xmlns:a16="http://schemas.microsoft.com/office/drawing/2014/main" id="{1CB9A5EB-E8EE-5BFE-AADC-4B923525C059}"/>
              </a:ext>
            </a:extLst>
          </p:cNvPr>
          <p:cNvSpPr>
            <a:spLocks noGrp="1"/>
          </p:cNvSpPr>
          <p:nvPr>
            <p:ph type="pic" sz="quarter" idx="10"/>
          </p:nvPr>
        </p:nvSpPr>
        <p:spPr>
          <a:xfrm>
            <a:off x="7012858" y="0"/>
            <a:ext cx="5179141" cy="6858000"/>
          </a:xfrm>
        </p:spPr>
        <p:txBody>
          <a:bodyPr/>
          <a:lstStyle>
            <a:lvl1pPr marL="0" indent="0">
              <a:buNone/>
              <a:defRPr/>
            </a:lvl1pPr>
          </a:lstStyle>
          <a:p>
            <a:endParaRPr lang="en-BG"/>
          </a:p>
        </p:txBody>
      </p:sp>
    </p:spTree>
    <p:extLst>
      <p:ext uri="{BB962C8B-B14F-4D97-AF65-F5344CB8AC3E}">
        <p14:creationId xmlns:p14="http://schemas.microsoft.com/office/powerpoint/2010/main" val="271225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Празен">
    <p:spTree>
      <p:nvGrpSpPr>
        <p:cNvPr id="1" name=""/>
        <p:cNvGrpSpPr/>
        <p:nvPr/>
      </p:nvGrpSpPr>
      <p:grpSpPr>
        <a:xfrm>
          <a:off x="0" y="0"/>
          <a:ext cx="0" cy="0"/>
          <a:chOff x="0" y="0"/>
          <a:chExt cx="0" cy="0"/>
        </a:xfrm>
      </p:grpSpPr>
      <p:pic>
        <p:nvPicPr>
          <p:cNvPr id="5" name="Картина 4">
            <a:extLst>
              <a:ext uri="{FF2B5EF4-FFF2-40B4-BE49-F238E27FC236}">
                <a16:creationId xmlns:a16="http://schemas.microsoft.com/office/drawing/2014/main" id="{80751604-21F1-FF5E-3FCC-A1AA07A2CE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4090" y="5849364"/>
            <a:ext cx="1413167" cy="819724"/>
          </a:xfrm>
          <a:prstGeom prst="rect">
            <a:avLst/>
          </a:prstGeom>
        </p:spPr>
      </p:pic>
      <p:pic>
        <p:nvPicPr>
          <p:cNvPr id="7" name="Картина 6">
            <a:extLst>
              <a:ext uri="{FF2B5EF4-FFF2-40B4-BE49-F238E27FC236}">
                <a16:creationId xmlns:a16="http://schemas.microsoft.com/office/drawing/2014/main" id="{FF6166D6-1143-044A-6DB2-9D869EDBD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Заглавие 1">
            <a:extLst>
              <a:ext uri="{FF2B5EF4-FFF2-40B4-BE49-F238E27FC236}">
                <a16:creationId xmlns:a16="http://schemas.microsoft.com/office/drawing/2014/main" id="{1BA1F059-A9A7-2BF3-381E-5DD7BD2DCC70}"/>
              </a:ext>
            </a:extLst>
          </p:cNvPr>
          <p:cNvSpPr>
            <a:spLocks noGrp="1"/>
          </p:cNvSpPr>
          <p:nvPr>
            <p:ph type="title" hasCustomPrompt="1"/>
          </p:nvPr>
        </p:nvSpPr>
        <p:spPr>
          <a:xfrm>
            <a:off x="447675" y="535781"/>
            <a:ext cx="4038600" cy="902493"/>
          </a:xfrm>
        </p:spPr>
        <p:txBody>
          <a:bodyPr anchor="b">
            <a:noAutofit/>
          </a:bodyPr>
          <a:lstStyle>
            <a:lvl1pPr algn="l">
              <a:defRPr sz="6000">
                <a:solidFill>
                  <a:schemeClr val="bg1"/>
                </a:solidFill>
              </a:defRPr>
            </a:lvl1pPr>
          </a:lstStyle>
          <a:p>
            <a:r>
              <a:rPr lang="en-US" dirty="0"/>
              <a:t>Follow us!</a:t>
            </a:r>
            <a:endParaRPr lang="bg-BG" dirty="0"/>
          </a:p>
        </p:txBody>
      </p:sp>
      <p:sp>
        <p:nvSpPr>
          <p:cNvPr id="12" name="Подзаглавие 2">
            <a:extLst>
              <a:ext uri="{FF2B5EF4-FFF2-40B4-BE49-F238E27FC236}">
                <a16:creationId xmlns:a16="http://schemas.microsoft.com/office/drawing/2014/main" id="{B269465C-3238-333F-69B8-5E83F18BBAEC}"/>
              </a:ext>
            </a:extLst>
          </p:cNvPr>
          <p:cNvSpPr txBox="1">
            <a:spLocks/>
          </p:cNvSpPr>
          <p:nvPr userDrawn="1"/>
        </p:nvSpPr>
        <p:spPr>
          <a:xfrm>
            <a:off x="2613555" y="5942276"/>
            <a:ext cx="8999208" cy="637917"/>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2400" kern="1200" dirty="0">
                <a:solidFill>
                  <a:schemeClr val="bg1"/>
                </a:solidFill>
                <a:effectLst/>
                <a:latin typeface="+mn-lt"/>
                <a:ea typeface="+mn-ea"/>
                <a:cs typeface="+mn-cs"/>
              </a:rPr>
              <a:t>EUFAWREADY receives funding from the European Union's Horizon Europe Research and Innovation </a:t>
            </a:r>
            <a:r>
              <a:rPr lang="en-US" sz="2400" kern="1200" dirty="0" err="1">
                <a:solidFill>
                  <a:schemeClr val="bg1"/>
                </a:solidFill>
                <a:effectLst/>
                <a:latin typeface="+mn-lt"/>
                <a:ea typeface="+mn-ea"/>
                <a:cs typeface="+mn-cs"/>
              </a:rPr>
              <a:t>programme</a:t>
            </a:r>
            <a:r>
              <a:rPr lang="en-US" sz="2400" kern="1200" dirty="0">
                <a:solidFill>
                  <a:schemeClr val="bg1"/>
                </a:solidFill>
                <a:effectLst/>
                <a:latin typeface="+mn-lt"/>
                <a:ea typeface="+mn-ea"/>
                <a:cs typeface="+mn-cs"/>
              </a:rPr>
              <a:t> under grant agreement No. 101212676, the Swiss State Secretariat for Education, Research and Innovation (SERI) under contract number 25.00280, as well as the Ministry of Science and ICT (MSIT) under grant number RS-2025-25459210. Views and opinions expressed are those of the author(s) only and do not necessarily reflect those of the European Union, the European Research Executive Agency (REA), the Swiss State Secretariat for Education, Research and Innovation (SERI), or the Ministry of Science and ICT (MSIT). Neither the EU, REA, SERI, nor MSIT can be held responsible for them.</a:t>
            </a:r>
          </a:p>
        </p:txBody>
      </p:sp>
      <p:grpSp>
        <p:nvGrpSpPr>
          <p:cNvPr id="32" name="Групиране 31">
            <a:extLst>
              <a:ext uri="{FF2B5EF4-FFF2-40B4-BE49-F238E27FC236}">
                <a16:creationId xmlns:a16="http://schemas.microsoft.com/office/drawing/2014/main" id="{14CD2293-F732-A43C-A859-EB59BF9531D4}"/>
              </a:ext>
            </a:extLst>
          </p:cNvPr>
          <p:cNvGrpSpPr/>
          <p:nvPr userDrawn="1"/>
        </p:nvGrpSpPr>
        <p:grpSpPr>
          <a:xfrm>
            <a:off x="7248525" y="535782"/>
            <a:ext cx="4364237" cy="1175148"/>
            <a:chOff x="5162550" y="588209"/>
            <a:chExt cx="4364237" cy="1175148"/>
          </a:xfrm>
        </p:grpSpPr>
        <p:grpSp>
          <p:nvGrpSpPr>
            <p:cNvPr id="28" name="Групиране 27">
              <a:extLst>
                <a:ext uri="{FF2B5EF4-FFF2-40B4-BE49-F238E27FC236}">
                  <a16:creationId xmlns:a16="http://schemas.microsoft.com/office/drawing/2014/main" id="{6087DCC7-A54D-DC15-984A-36920086D784}"/>
                </a:ext>
              </a:extLst>
            </p:cNvPr>
            <p:cNvGrpSpPr/>
            <p:nvPr userDrawn="1"/>
          </p:nvGrpSpPr>
          <p:grpSpPr>
            <a:xfrm>
              <a:off x="5162550" y="590550"/>
              <a:ext cx="2078237" cy="484585"/>
              <a:chOff x="5162550" y="590550"/>
              <a:chExt cx="2078237" cy="484585"/>
            </a:xfrm>
          </p:grpSpPr>
          <p:pic>
            <p:nvPicPr>
              <p:cNvPr id="10" name="Графика 9">
                <a:extLst>
                  <a:ext uri="{FF2B5EF4-FFF2-40B4-BE49-F238E27FC236}">
                    <a16:creationId xmlns:a16="http://schemas.microsoft.com/office/drawing/2014/main" id="{2181D903-F13B-F2B5-9AB9-ED8A3E5F95B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162550" y="590550"/>
                <a:ext cx="484585" cy="484585"/>
              </a:xfrm>
              <a:prstGeom prst="rect">
                <a:avLst/>
              </a:prstGeom>
            </p:spPr>
          </p:pic>
          <p:sp>
            <p:nvSpPr>
              <p:cNvPr id="15" name="Заглавие 1">
                <a:extLst>
                  <a:ext uri="{FF2B5EF4-FFF2-40B4-BE49-F238E27FC236}">
                    <a16:creationId xmlns:a16="http://schemas.microsoft.com/office/drawing/2014/main" id="{60AE7386-B1B3-C219-9C88-5D43E6371055}"/>
                  </a:ext>
                </a:extLst>
              </p:cNvPr>
              <p:cNvSpPr txBox="1">
                <a:spLocks/>
              </p:cNvSpPr>
              <p:nvPr userDrawn="1"/>
            </p:nvSpPr>
            <p:spPr>
              <a:xfrm>
                <a:off x="5658447" y="688222"/>
                <a:ext cx="1582340" cy="28923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a:lstStyle>
              <a:p>
                <a:r>
                  <a:rPr lang="en-US" sz="1400" dirty="0"/>
                  <a:t>@EUFAWREADY</a:t>
                </a:r>
                <a:endParaRPr lang="bg-BG" sz="1400" dirty="0"/>
              </a:p>
            </p:txBody>
          </p:sp>
        </p:grpSp>
        <p:grpSp>
          <p:nvGrpSpPr>
            <p:cNvPr id="29" name="Групиране 28">
              <a:extLst>
                <a:ext uri="{FF2B5EF4-FFF2-40B4-BE49-F238E27FC236}">
                  <a16:creationId xmlns:a16="http://schemas.microsoft.com/office/drawing/2014/main" id="{BB2E7CE1-CE6D-91B9-3F17-719C2F4BA640}"/>
                </a:ext>
              </a:extLst>
            </p:cNvPr>
            <p:cNvGrpSpPr/>
            <p:nvPr userDrawn="1"/>
          </p:nvGrpSpPr>
          <p:grpSpPr>
            <a:xfrm>
              <a:off x="7448549" y="588209"/>
              <a:ext cx="2078238" cy="484585"/>
              <a:chOff x="7448549" y="588209"/>
              <a:chExt cx="2078238" cy="484585"/>
            </a:xfrm>
          </p:grpSpPr>
          <p:sp>
            <p:nvSpPr>
              <p:cNvPr id="17" name="Заглавие 1">
                <a:extLst>
                  <a:ext uri="{FF2B5EF4-FFF2-40B4-BE49-F238E27FC236}">
                    <a16:creationId xmlns:a16="http://schemas.microsoft.com/office/drawing/2014/main" id="{A137EAFF-5884-21F6-729A-4126C3EEC5C4}"/>
                  </a:ext>
                </a:extLst>
              </p:cNvPr>
              <p:cNvSpPr txBox="1">
                <a:spLocks/>
              </p:cNvSpPr>
              <p:nvPr userDrawn="1"/>
            </p:nvSpPr>
            <p:spPr>
              <a:xfrm>
                <a:off x="7944447" y="688222"/>
                <a:ext cx="1582340" cy="28923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a:lstStyle>
              <a:p>
                <a:r>
                  <a:rPr lang="en-US" sz="1400" dirty="0"/>
                  <a:t>@EUFAWREADY</a:t>
                </a:r>
                <a:endParaRPr lang="bg-BG" sz="1400" dirty="0"/>
              </a:p>
            </p:txBody>
          </p:sp>
          <p:pic>
            <p:nvPicPr>
              <p:cNvPr id="23" name="Графика 22">
                <a:extLst>
                  <a:ext uri="{FF2B5EF4-FFF2-40B4-BE49-F238E27FC236}">
                    <a16:creationId xmlns:a16="http://schemas.microsoft.com/office/drawing/2014/main" id="{3FDFD89F-C1D5-B85F-032E-D718CD28F6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448549" y="588209"/>
                <a:ext cx="484585" cy="484585"/>
              </a:xfrm>
              <a:prstGeom prst="rect">
                <a:avLst/>
              </a:prstGeom>
            </p:spPr>
          </p:pic>
        </p:grpSp>
        <p:grpSp>
          <p:nvGrpSpPr>
            <p:cNvPr id="30" name="Групиране 29">
              <a:extLst>
                <a:ext uri="{FF2B5EF4-FFF2-40B4-BE49-F238E27FC236}">
                  <a16:creationId xmlns:a16="http://schemas.microsoft.com/office/drawing/2014/main" id="{39AF2F08-E7B0-7FE4-44C1-42B9057E1AA8}"/>
                </a:ext>
              </a:extLst>
            </p:cNvPr>
            <p:cNvGrpSpPr/>
            <p:nvPr userDrawn="1"/>
          </p:nvGrpSpPr>
          <p:grpSpPr>
            <a:xfrm>
              <a:off x="5162550" y="1278772"/>
              <a:ext cx="2078237" cy="484585"/>
              <a:chOff x="5162550" y="1278772"/>
              <a:chExt cx="2078237" cy="484585"/>
            </a:xfrm>
          </p:grpSpPr>
          <p:sp>
            <p:nvSpPr>
              <p:cNvPr id="19" name="Заглавие 1">
                <a:extLst>
                  <a:ext uri="{FF2B5EF4-FFF2-40B4-BE49-F238E27FC236}">
                    <a16:creationId xmlns:a16="http://schemas.microsoft.com/office/drawing/2014/main" id="{2B9A6B05-356E-0B25-8404-CACB5D8AD83A}"/>
                  </a:ext>
                </a:extLst>
              </p:cNvPr>
              <p:cNvSpPr txBox="1">
                <a:spLocks/>
              </p:cNvSpPr>
              <p:nvPr userDrawn="1"/>
            </p:nvSpPr>
            <p:spPr>
              <a:xfrm>
                <a:off x="5658447" y="1376444"/>
                <a:ext cx="1582340" cy="28923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a:lstStyle>
              <a:p>
                <a:r>
                  <a:rPr lang="en-US" sz="1400" dirty="0"/>
                  <a:t>@eufawready.eu</a:t>
                </a:r>
                <a:endParaRPr lang="bg-BG" sz="1400" dirty="0"/>
              </a:p>
            </p:txBody>
          </p:sp>
          <p:pic>
            <p:nvPicPr>
              <p:cNvPr id="25" name="Графика 24">
                <a:extLst>
                  <a:ext uri="{FF2B5EF4-FFF2-40B4-BE49-F238E27FC236}">
                    <a16:creationId xmlns:a16="http://schemas.microsoft.com/office/drawing/2014/main" id="{270AA95B-CF12-7D5E-7353-A475B50220A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162550" y="1278772"/>
                <a:ext cx="484585" cy="484585"/>
              </a:xfrm>
              <a:prstGeom prst="rect">
                <a:avLst/>
              </a:prstGeom>
            </p:spPr>
          </p:pic>
        </p:grpSp>
        <p:grpSp>
          <p:nvGrpSpPr>
            <p:cNvPr id="31" name="Групиране 30">
              <a:extLst>
                <a:ext uri="{FF2B5EF4-FFF2-40B4-BE49-F238E27FC236}">
                  <a16:creationId xmlns:a16="http://schemas.microsoft.com/office/drawing/2014/main" id="{3947FB7F-FB35-3544-DEA9-E03334C3DD59}"/>
                </a:ext>
              </a:extLst>
            </p:cNvPr>
            <p:cNvGrpSpPr/>
            <p:nvPr userDrawn="1"/>
          </p:nvGrpSpPr>
          <p:grpSpPr>
            <a:xfrm>
              <a:off x="7448548" y="1274010"/>
              <a:ext cx="1914527" cy="484585"/>
              <a:chOff x="7448548" y="1274010"/>
              <a:chExt cx="1914527" cy="484585"/>
            </a:xfrm>
          </p:grpSpPr>
          <p:sp>
            <p:nvSpPr>
              <p:cNvPr id="21" name="Заглавие 1">
                <a:extLst>
                  <a:ext uri="{FF2B5EF4-FFF2-40B4-BE49-F238E27FC236}">
                    <a16:creationId xmlns:a16="http://schemas.microsoft.com/office/drawing/2014/main" id="{D7B75EDA-16DE-4924-6CA3-1685D3CBB581}"/>
                  </a:ext>
                </a:extLst>
              </p:cNvPr>
              <p:cNvSpPr txBox="1">
                <a:spLocks/>
              </p:cNvSpPr>
              <p:nvPr userDrawn="1"/>
            </p:nvSpPr>
            <p:spPr>
              <a:xfrm>
                <a:off x="7944447" y="1376444"/>
                <a:ext cx="1418628" cy="28923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a:lstStyle>
              <a:p>
                <a:r>
                  <a:rPr lang="en-US" sz="1400" dirty="0"/>
                  <a:t>eufawready.eu</a:t>
                </a:r>
                <a:endParaRPr lang="bg-BG" sz="1400" dirty="0"/>
              </a:p>
            </p:txBody>
          </p:sp>
          <p:pic>
            <p:nvPicPr>
              <p:cNvPr id="27" name="Графика 26">
                <a:extLst>
                  <a:ext uri="{FF2B5EF4-FFF2-40B4-BE49-F238E27FC236}">
                    <a16:creationId xmlns:a16="http://schemas.microsoft.com/office/drawing/2014/main" id="{47EEDB18-5B33-953F-5713-58B3B53044F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7448548" y="1274010"/>
                <a:ext cx="484585" cy="484585"/>
              </a:xfrm>
              <a:prstGeom prst="rect">
                <a:avLst/>
              </a:prstGeom>
            </p:spPr>
          </p:pic>
        </p:grpSp>
      </p:grpSp>
      <p:pic>
        <p:nvPicPr>
          <p:cNvPr id="6" name="Picture 5">
            <a:extLst>
              <a:ext uri="{FF2B5EF4-FFF2-40B4-BE49-F238E27FC236}">
                <a16:creationId xmlns:a16="http://schemas.microsoft.com/office/drawing/2014/main" id="{997E1597-2438-EBC2-A202-2BA18AB847C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70253" y="6021978"/>
            <a:ext cx="2025514" cy="451917"/>
          </a:xfrm>
          <a:prstGeom prst="rect">
            <a:avLst/>
          </a:prstGeom>
        </p:spPr>
      </p:pic>
    </p:spTree>
    <p:extLst>
      <p:ext uri="{BB962C8B-B14F-4D97-AF65-F5344CB8AC3E}">
        <p14:creationId xmlns:p14="http://schemas.microsoft.com/office/powerpoint/2010/main" val="1813867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a:extLst>
              <a:ext uri="{FF2B5EF4-FFF2-40B4-BE49-F238E27FC236}">
                <a16:creationId xmlns:a16="http://schemas.microsoft.com/office/drawing/2014/main" id="{F2BD54A9-8B16-E92A-0CB3-98CC0CA653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dirty="0" err="1"/>
              <a:t>Редакт</a:t>
            </a:r>
            <a:r>
              <a:rPr lang="bg-BG" dirty="0"/>
              <a:t>. стил загл. образец</a:t>
            </a:r>
          </a:p>
        </p:txBody>
      </p:sp>
      <p:sp>
        <p:nvSpPr>
          <p:cNvPr id="3" name="Текстов контейнер 2">
            <a:extLst>
              <a:ext uri="{FF2B5EF4-FFF2-40B4-BE49-F238E27FC236}">
                <a16:creationId xmlns:a16="http://schemas.microsoft.com/office/drawing/2014/main" id="{BFEF0A7F-AE4E-1E66-7952-B2B0C4EB4C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dirty="0"/>
              <a:t>Щракнете, за да редактирате стиловете на текста в образеца</a:t>
            </a:r>
          </a:p>
          <a:p>
            <a:pPr lvl="1"/>
            <a:r>
              <a:rPr lang="bg-BG" dirty="0"/>
              <a:t>Второ ниво</a:t>
            </a:r>
          </a:p>
          <a:p>
            <a:pPr lvl="2"/>
            <a:r>
              <a:rPr lang="bg-BG" dirty="0"/>
              <a:t>Трето ниво</a:t>
            </a:r>
          </a:p>
          <a:p>
            <a:pPr lvl="3"/>
            <a:r>
              <a:rPr lang="bg-BG" dirty="0"/>
              <a:t>Четвърто ниво</a:t>
            </a:r>
          </a:p>
          <a:p>
            <a:pPr lvl="4"/>
            <a:r>
              <a:rPr lang="bg-BG" dirty="0"/>
              <a:t>Пето ниво</a:t>
            </a:r>
          </a:p>
        </p:txBody>
      </p:sp>
      <p:sp>
        <p:nvSpPr>
          <p:cNvPr id="4" name="Контейнер за дата 3">
            <a:extLst>
              <a:ext uri="{FF2B5EF4-FFF2-40B4-BE49-F238E27FC236}">
                <a16:creationId xmlns:a16="http://schemas.microsoft.com/office/drawing/2014/main" id="{A2DE9CB9-F53D-C6B6-A56D-B0FD2B86A0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B8827-A425-4992-B4ED-96FCCC9CABFC}" type="datetimeFigureOut">
              <a:rPr lang="bg-BG" smtClean="0"/>
              <a:t>2.04.26 г.</a:t>
            </a:fld>
            <a:endParaRPr lang="bg-BG"/>
          </a:p>
        </p:txBody>
      </p:sp>
      <p:sp>
        <p:nvSpPr>
          <p:cNvPr id="5" name="Контейнер за долния колонтитул 4">
            <a:extLst>
              <a:ext uri="{FF2B5EF4-FFF2-40B4-BE49-F238E27FC236}">
                <a16:creationId xmlns:a16="http://schemas.microsoft.com/office/drawing/2014/main" id="{F8709293-5F00-65BD-EB3C-1A66667EEA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a:extLst>
              <a:ext uri="{FF2B5EF4-FFF2-40B4-BE49-F238E27FC236}">
                <a16:creationId xmlns:a16="http://schemas.microsoft.com/office/drawing/2014/main" id="{D1A3EB97-19A7-9C30-16FA-47968A36B9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066D06-A414-4DF6-8980-B0376B78D836}" type="slidenum">
              <a:rPr lang="bg-BG" smtClean="0"/>
              <a:t>‹#›</a:t>
            </a:fld>
            <a:endParaRPr lang="bg-BG"/>
          </a:p>
        </p:txBody>
      </p:sp>
    </p:spTree>
    <p:extLst>
      <p:ext uri="{BB962C8B-B14F-4D97-AF65-F5344CB8AC3E}">
        <p14:creationId xmlns:p14="http://schemas.microsoft.com/office/powerpoint/2010/main" val="3282134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8" r:id="rId5"/>
    <p:sldLayoutId id="2147483653" r:id="rId6"/>
    <p:sldLayoutId id="2147483656" r:id="rId7"/>
    <p:sldLayoutId id="2147483657" r:id="rId8"/>
    <p:sldLayoutId id="2147483654" r:id="rId9"/>
    <p:sldLayoutId id="2147483655" r:id="rId10"/>
  </p:sldLayoutIdLst>
  <p:txStyles>
    <p:titleStyle>
      <a:lvl1pPr algn="l" defTabSz="914400" rtl="0" eaLnBrk="1" latinLnBrk="0" hangingPunct="1">
        <a:lnSpc>
          <a:spcPct val="90000"/>
        </a:lnSpc>
        <a:spcBef>
          <a:spcPct val="0"/>
        </a:spcBef>
        <a:buNone/>
        <a:defRPr sz="4400" b="1" kern="1200">
          <a:solidFill>
            <a:srgbClr val="00421E"/>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934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934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934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934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934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8C43A57-0465-EDD8-06C0-06A4D8173F7C}"/>
              </a:ext>
            </a:extLst>
          </p:cNvPr>
          <p:cNvSpPr>
            <a:spLocks noGrp="1"/>
          </p:cNvSpPr>
          <p:nvPr>
            <p:ph type="ctrTitle"/>
          </p:nvPr>
        </p:nvSpPr>
        <p:spPr>
          <a:xfrm>
            <a:off x="397286" y="1682073"/>
            <a:ext cx="6492033" cy="2409479"/>
          </a:xfrm>
        </p:spPr>
        <p:txBody>
          <a:bodyPr>
            <a:normAutofit/>
          </a:bodyPr>
          <a:lstStyle/>
          <a:p>
            <a:r>
              <a:rPr lang="en-GB" sz="4000" b="1" dirty="0">
                <a:latin typeface="Satoshi" pitchFamily="50" charset="0"/>
              </a:rPr>
              <a:t>Insert title here</a:t>
            </a:r>
            <a:endParaRPr lang="bg-BG" sz="4000" b="1" dirty="0"/>
          </a:p>
        </p:txBody>
      </p:sp>
      <p:sp>
        <p:nvSpPr>
          <p:cNvPr id="3" name="Подзаглавие 2">
            <a:extLst>
              <a:ext uri="{FF2B5EF4-FFF2-40B4-BE49-F238E27FC236}">
                <a16:creationId xmlns:a16="http://schemas.microsoft.com/office/drawing/2014/main" id="{4CCD5DC5-8881-2CC5-DEE9-1C210F10E005}"/>
              </a:ext>
            </a:extLst>
          </p:cNvPr>
          <p:cNvSpPr>
            <a:spLocks noGrp="1"/>
          </p:cNvSpPr>
          <p:nvPr>
            <p:ph type="subTitle" idx="1"/>
          </p:nvPr>
        </p:nvSpPr>
        <p:spPr>
          <a:xfrm>
            <a:off x="397287" y="4455710"/>
            <a:ext cx="5066189" cy="720217"/>
          </a:xfrm>
        </p:spPr>
        <p:txBody>
          <a:bodyPr>
            <a:noAutofit/>
          </a:bodyPr>
          <a:lstStyle/>
          <a:p>
            <a:r>
              <a:rPr lang="fr-FR" sz="2000" dirty="0">
                <a:solidFill>
                  <a:srgbClr val="009344"/>
                </a:solidFill>
              </a:rPr>
              <a:t>Kick-off</a:t>
            </a:r>
            <a:r>
              <a:rPr lang="bg-BG" sz="2000" dirty="0">
                <a:solidFill>
                  <a:srgbClr val="009344"/>
                </a:solidFill>
              </a:rPr>
              <a:t> </a:t>
            </a:r>
            <a:r>
              <a:rPr lang="en-US" sz="2000" dirty="0">
                <a:solidFill>
                  <a:srgbClr val="009344"/>
                </a:solidFill>
              </a:rPr>
              <a:t>| </a:t>
            </a:r>
            <a:r>
              <a:rPr lang="fr-FR" sz="2000" dirty="0">
                <a:solidFill>
                  <a:srgbClr val="009344"/>
                </a:solidFill>
              </a:rPr>
              <a:t>Montpellier, France</a:t>
            </a:r>
          </a:p>
          <a:p>
            <a:r>
              <a:rPr lang="bg-BG" sz="2000" dirty="0">
                <a:solidFill>
                  <a:srgbClr val="009344"/>
                </a:solidFill>
              </a:rPr>
              <a:t>17.06-18.06</a:t>
            </a:r>
          </a:p>
        </p:txBody>
      </p:sp>
    </p:spTree>
    <p:extLst>
      <p:ext uri="{BB962C8B-B14F-4D97-AF65-F5344CB8AC3E}">
        <p14:creationId xmlns:p14="http://schemas.microsoft.com/office/powerpoint/2010/main" val="3025833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Картина 6">
            <a:extLst>
              <a:ext uri="{FF2B5EF4-FFF2-40B4-BE49-F238E27FC236}">
                <a16:creationId xmlns:a16="http://schemas.microsoft.com/office/drawing/2014/main" id="{E85DAE1B-3FF7-165B-F2B3-E931C7409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лавие 1">
            <a:extLst>
              <a:ext uri="{FF2B5EF4-FFF2-40B4-BE49-F238E27FC236}">
                <a16:creationId xmlns:a16="http://schemas.microsoft.com/office/drawing/2014/main" id="{2E7F74F8-765B-B225-E4AD-B5F2DF518A8B}"/>
              </a:ext>
            </a:extLst>
          </p:cNvPr>
          <p:cNvSpPr>
            <a:spLocks noGrp="1"/>
          </p:cNvSpPr>
          <p:nvPr>
            <p:ph type="title"/>
          </p:nvPr>
        </p:nvSpPr>
        <p:spPr>
          <a:xfrm>
            <a:off x="1348998" y="3147071"/>
            <a:ext cx="9494003" cy="673261"/>
          </a:xfrm>
        </p:spPr>
        <p:txBody>
          <a:bodyPr>
            <a:normAutofit/>
          </a:bodyPr>
          <a:lstStyle/>
          <a:p>
            <a:pPr algn="ctr"/>
            <a:r>
              <a:rPr lang="en-GB" b="1" dirty="0">
                <a:solidFill>
                  <a:schemeClr val="bg1"/>
                </a:solidFill>
              </a:rPr>
              <a:t>Click to edit Master title style</a:t>
            </a:r>
            <a:endParaRPr lang="bg-BG" b="1" dirty="0">
              <a:solidFill>
                <a:schemeClr val="bg1"/>
              </a:solidFill>
            </a:endParaRPr>
          </a:p>
        </p:txBody>
      </p:sp>
    </p:spTree>
    <p:extLst>
      <p:ext uri="{BB962C8B-B14F-4D97-AF65-F5344CB8AC3E}">
        <p14:creationId xmlns:p14="http://schemas.microsoft.com/office/powerpoint/2010/main" val="151213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съдържание 1">
            <a:extLst>
              <a:ext uri="{FF2B5EF4-FFF2-40B4-BE49-F238E27FC236}">
                <a16:creationId xmlns:a16="http://schemas.microsoft.com/office/drawing/2014/main" id="{89950F8D-F0E4-D046-F98C-8F5734B4D5D6}"/>
              </a:ext>
            </a:extLst>
          </p:cNvPr>
          <p:cNvSpPr>
            <a:spLocks noGrp="1"/>
          </p:cNvSpPr>
          <p:nvPr>
            <p:ph sz="half" idx="2"/>
          </p:nvPr>
        </p:nvSpPr>
        <p:spPr/>
        <p:txBody>
          <a:bodyPr/>
          <a:lstStyle/>
          <a:p>
            <a:endParaRPr lang="bg-BG"/>
          </a:p>
        </p:txBody>
      </p:sp>
      <p:sp>
        <p:nvSpPr>
          <p:cNvPr id="3" name="Заглавие 2">
            <a:extLst>
              <a:ext uri="{FF2B5EF4-FFF2-40B4-BE49-F238E27FC236}">
                <a16:creationId xmlns:a16="http://schemas.microsoft.com/office/drawing/2014/main" id="{74415272-E155-7904-797B-9C053EE1E128}"/>
              </a:ext>
            </a:extLst>
          </p:cNvPr>
          <p:cNvSpPr>
            <a:spLocks noGrp="1"/>
          </p:cNvSpPr>
          <p:nvPr>
            <p:ph type="title"/>
          </p:nvPr>
        </p:nvSpPr>
        <p:spPr/>
        <p:txBody>
          <a:bodyPr/>
          <a:lstStyle/>
          <a:p>
            <a:endParaRPr lang="bg-BG"/>
          </a:p>
        </p:txBody>
      </p:sp>
      <p:sp>
        <p:nvSpPr>
          <p:cNvPr id="4" name="Контейнер за съдържание 3">
            <a:extLst>
              <a:ext uri="{FF2B5EF4-FFF2-40B4-BE49-F238E27FC236}">
                <a16:creationId xmlns:a16="http://schemas.microsoft.com/office/drawing/2014/main" id="{0EF73DD5-4CA8-2D87-C1EB-6345A24F5041}"/>
              </a:ext>
            </a:extLst>
          </p:cNvPr>
          <p:cNvSpPr>
            <a:spLocks noGrp="1"/>
          </p:cNvSpPr>
          <p:nvPr>
            <p:ph sz="half" idx="10"/>
          </p:nvPr>
        </p:nvSpPr>
        <p:spPr/>
        <p:txBody>
          <a:bodyPr/>
          <a:lstStyle/>
          <a:p>
            <a:endParaRPr lang="bg-BG"/>
          </a:p>
        </p:txBody>
      </p:sp>
      <p:sp>
        <p:nvSpPr>
          <p:cNvPr id="5" name="Контейнер за съдържание 4">
            <a:extLst>
              <a:ext uri="{FF2B5EF4-FFF2-40B4-BE49-F238E27FC236}">
                <a16:creationId xmlns:a16="http://schemas.microsoft.com/office/drawing/2014/main" id="{1D753A58-4825-42B9-02D7-B6F6910A27CB}"/>
              </a:ext>
            </a:extLst>
          </p:cNvPr>
          <p:cNvSpPr>
            <a:spLocks noGrp="1"/>
          </p:cNvSpPr>
          <p:nvPr>
            <p:ph sz="half" idx="11"/>
          </p:nvPr>
        </p:nvSpPr>
        <p:spPr/>
        <p:txBody>
          <a:bodyPr/>
          <a:lstStyle/>
          <a:p>
            <a:endParaRPr lang="bg-BG"/>
          </a:p>
        </p:txBody>
      </p:sp>
    </p:spTree>
    <p:extLst>
      <p:ext uri="{BB962C8B-B14F-4D97-AF65-F5344CB8AC3E}">
        <p14:creationId xmlns:p14="http://schemas.microsoft.com/office/powerpoint/2010/main" val="122445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съдържание 1">
            <a:extLst>
              <a:ext uri="{FF2B5EF4-FFF2-40B4-BE49-F238E27FC236}">
                <a16:creationId xmlns:a16="http://schemas.microsoft.com/office/drawing/2014/main" id="{18DEBFEF-9411-17DF-6163-AB7BCBC799EC}"/>
              </a:ext>
            </a:extLst>
          </p:cNvPr>
          <p:cNvSpPr>
            <a:spLocks noGrp="1"/>
          </p:cNvSpPr>
          <p:nvPr>
            <p:ph sz="half" idx="1"/>
          </p:nvPr>
        </p:nvSpPr>
        <p:spPr/>
        <p:txBody>
          <a:bodyPr/>
          <a:lstStyle/>
          <a:p>
            <a:endParaRPr lang="bg-BG"/>
          </a:p>
        </p:txBody>
      </p:sp>
      <p:sp>
        <p:nvSpPr>
          <p:cNvPr id="3" name="Заглавие 2">
            <a:extLst>
              <a:ext uri="{FF2B5EF4-FFF2-40B4-BE49-F238E27FC236}">
                <a16:creationId xmlns:a16="http://schemas.microsoft.com/office/drawing/2014/main" id="{A28DDAEB-969F-ECD4-9BAC-6FD8476EB75E}"/>
              </a:ext>
            </a:extLst>
          </p:cNvPr>
          <p:cNvSpPr>
            <a:spLocks noGrp="1"/>
          </p:cNvSpPr>
          <p:nvPr>
            <p:ph type="title"/>
          </p:nvPr>
        </p:nvSpPr>
        <p:spPr/>
        <p:txBody>
          <a:bodyPr/>
          <a:lstStyle/>
          <a:p>
            <a:endParaRPr lang="bg-BG"/>
          </a:p>
        </p:txBody>
      </p:sp>
    </p:spTree>
    <p:extLst>
      <p:ext uri="{BB962C8B-B14F-4D97-AF65-F5344CB8AC3E}">
        <p14:creationId xmlns:p14="http://schemas.microsoft.com/office/powerpoint/2010/main" val="83524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съдържание 1">
            <a:extLst>
              <a:ext uri="{FF2B5EF4-FFF2-40B4-BE49-F238E27FC236}">
                <a16:creationId xmlns:a16="http://schemas.microsoft.com/office/drawing/2014/main" id="{9CB9AA96-5672-09B5-CA98-AAFFD90D4A8E}"/>
              </a:ext>
            </a:extLst>
          </p:cNvPr>
          <p:cNvSpPr>
            <a:spLocks noGrp="1"/>
          </p:cNvSpPr>
          <p:nvPr>
            <p:ph sz="half" idx="1"/>
          </p:nvPr>
        </p:nvSpPr>
        <p:spPr/>
        <p:txBody>
          <a:bodyPr/>
          <a:lstStyle/>
          <a:p>
            <a:endParaRPr lang="bg-BG"/>
          </a:p>
        </p:txBody>
      </p:sp>
      <p:sp>
        <p:nvSpPr>
          <p:cNvPr id="3" name="Заглавие 2">
            <a:extLst>
              <a:ext uri="{FF2B5EF4-FFF2-40B4-BE49-F238E27FC236}">
                <a16:creationId xmlns:a16="http://schemas.microsoft.com/office/drawing/2014/main" id="{62780BD1-115F-94EF-9BD9-331654B81F16}"/>
              </a:ext>
            </a:extLst>
          </p:cNvPr>
          <p:cNvSpPr>
            <a:spLocks noGrp="1"/>
          </p:cNvSpPr>
          <p:nvPr>
            <p:ph type="title"/>
          </p:nvPr>
        </p:nvSpPr>
        <p:spPr/>
        <p:txBody>
          <a:bodyPr/>
          <a:lstStyle/>
          <a:p>
            <a:endParaRPr lang="bg-BG"/>
          </a:p>
        </p:txBody>
      </p:sp>
    </p:spTree>
    <p:extLst>
      <p:ext uri="{BB962C8B-B14F-4D97-AF65-F5344CB8AC3E}">
        <p14:creationId xmlns:p14="http://schemas.microsoft.com/office/powerpoint/2010/main" val="1043737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съдържание 1">
            <a:extLst>
              <a:ext uri="{FF2B5EF4-FFF2-40B4-BE49-F238E27FC236}">
                <a16:creationId xmlns:a16="http://schemas.microsoft.com/office/drawing/2014/main" id="{98C950DB-2F64-1A80-1A53-250BA745EA3B}"/>
              </a:ext>
            </a:extLst>
          </p:cNvPr>
          <p:cNvSpPr>
            <a:spLocks noGrp="1"/>
          </p:cNvSpPr>
          <p:nvPr>
            <p:ph sz="half" idx="1"/>
          </p:nvPr>
        </p:nvSpPr>
        <p:spPr/>
        <p:txBody>
          <a:bodyPr/>
          <a:lstStyle/>
          <a:p>
            <a:endParaRPr lang="bg-BG"/>
          </a:p>
        </p:txBody>
      </p:sp>
      <p:sp>
        <p:nvSpPr>
          <p:cNvPr id="3" name="Заглавие 2">
            <a:extLst>
              <a:ext uri="{FF2B5EF4-FFF2-40B4-BE49-F238E27FC236}">
                <a16:creationId xmlns:a16="http://schemas.microsoft.com/office/drawing/2014/main" id="{5B0B9F13-C8CA-B895-CBB0-D12E6EE477A5}"/>
              </a:ext>
            </a:extLst>
          </p:cNvPr>
          <p:cNvSpPr>
            <a:spLocks noGrp="1"/>
          </p:cNvSpPr>
          <p:nvPr>
            <p:ph type="title"/>
          </p:nvPr>
        </p:nvSpPr>
        <p:spPr/>
        <p:txBody>
          <a:bodyPr/>
          <a:lstStyle/>
          <a:p>
            <a:endParaRPr lang="bg-BG"/>
          </a:p>
        </p:txBody>
      </p:sp>
      <p:sp>
        <p:nvSpPr>
          <p:cNvPr id="4" name="Контейнер за картина 3">
            <a:extLst>
              <a:ext uri="{FF2B5EF4-FFF2-40B4-BE49-F238E27FC236}">
                <a16:creationId xmlns:a16="http://schemas.microsoft.com/office/drawing/2014/main" id="{2A2BD311-75E3-073F-CA03-A47353C3771C}"/>
              </a:ext>
            </a:extLst>
          </p:cNvPr>
          <p:cNvSpPr>
            <a:spLocks noGrp="1"/>
          </p:cNvSpPr>
          <p:nvPr>
            <p:ph type="pic" sz="quarter" idx="10"/>
          </p:nvPr>
        </p:nvSpPr>
        <p:spPr/>
      </p:sp>
    </p:spTree>
    <p:extLst>
      <p:ext uri="{BB962C8B-B14F-4D97-AF65-F5344CB8AC3E}">
        <p14:creationId xmlns:p14="http://schemas.microsoft.com/office/powerpoint/2010/main" val="4264363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84BFDD2B-091D-AD65-9691-C0E27E4B01BA}"/>
              </a:ext>
            </a:extLst>
          </p:cNvPr>
          <p:cNvSpPr>
            <a:spLocks noGrp="1"/>
          </p:cNvSpPr>
          <p:nvPr>
            <p:ph type="title"/>
          </p:nvPr>
        </p:nvSpPr>
        <p:spPr/>
        <p:txBody>
          <a:bodyPr/>
          <a:lstStyle/>
          <a:p>
            <a:endParaRPr lang="bg-BG"/>
          </a:p>
        </p:txBody>
      </p:sp>
    </p:spTree>
    <p:extLst>
      <p:ext uri="{BB962C8B-B14F-4D97-AF65-F5344CB8AC3E}">
        <p14:creationId xmlns:p14="http://schemas.microsoft.com/office/powerpoint/2010/main" val="199868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06CFB2F0-FF1B-E363-DDE8-601D1830525B}"/>
              </a:ext>
            </a:extLst>
          </p:cNvPr>
          <p:cNvSpPr>
            <a:spLocks noGrp="1"/>
          </p:cNvSpPr>
          <p:nvPr>
            <p:ph type="title"/>
          </p:nvPr>
        </p:nvSpPr>
        <p:spPr/>
        <p:txBody>
          <a:bodyPr/>
          <a:lstStyle/>
          <a:p>
            <a:endParaRPr lang="bg-BG"/>
          </a:p>
        </p:txBody>
      </p:sp>
    </p:spTree>
    <p:extLst>
      <p:ext uri="{BB962C8B-B14F-4D97-AF65-F5344CB8AC3E}">
        <p14:creationId xmlns:p14="http://schemas.microsoft.com/office/powerpoint/2010/main" val="2067833504"/>
      </p:ext>
    </p:extLst>
  </p:cSld>
  <p:clrMapOvr>
    <a:masterClrMapping/>
  </p:clrMapOvr>
</p:sld>
</file>

<file path=ppt/theme/theme1.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По избор 3">
      <a:majorFont>
        <a:latin typeface="Satoshi"/>
        <a:ea typeface=""/>
        <a:cs typeface=""/>
      </a:majorFont>
      <a:minorFont>
        <a:latin typeface="Satoshi"/>
        <a:ea typeface=""/>
        <a:cs typeface=""/>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15</Words>
  <Application>Microsoft Macintosh PowerPoint</Application>
  <PresentationFormat>Widescreen</PresentationFormat>
  <Paragraphs>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Satoshi</vt:lpstr>
      <vt:lpstr>Тема на Office</vt:lpstr>
      <vt:lpstr>Insert title here</vt:lpstr>
      <vt:lpstr>Click to edit Master title style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Alexandra Ivanova</dc:creator>
  <cp:lastModifiedBy>Aleksandra Ivanova</cp:lastModifiedBy>
  <cp:revision>7</cp:revision>
  <dcterms:created xsi:type="dcterms:W3CDTF">2025-06-11T11:42:08Z</dcterms:created>
  <dcterms:modified xsi:type="dcterms:W3CDTF">2026-04-02T07:29:38Z</dcterms:modified>
</cp:coreProperties>
</file>